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801600" cy="9601200" type="A3"/>
  <p:notesSz cx="10223500" cy="7086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1pPr>
    <a:lvl2pPr marL="610956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2pPr>
    <a:lvl3pPr marL="122191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3pPr>
    <a:lvl4pPr marL="1832869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4pPr>
    <a:lvl5pPr marL="244382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5pPr>
    <a:lvl6pPr marL="3054782" algn="l" defTabSz="122191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6pPr>
    <a:lvl7pPr marL="3665738" algn="l" defTabSz="122191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7pPr>
    <a:lvl8pPr marL="4276695" algn="l" defTabSz="122191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8pPr>
    <a:lvl9pPr marL="4887651" algn="l" defTabSz="1221913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64"/>
    <a:srgbClr val="42BDDA"/>
    <a:srgbClr val="85D4E7"/>
    <a:srgbClr val="FFC800"/>
    <a:srgbClr val="F0BC05"/>
    <a:srgbClr val="F0C300"/>
    <a:srgbClr val="FFDA52"/>
    <a:srgbClr val="F6CD00"/>
    <a:srgbClr val="FAD000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9415" autoAdjust="0"/>
  </p:normalViewPr>
  <p:slideViewPr>
    <p:cSldViewPr>
      <p:cViewPr>
        <p:scale>
          <a:sx n="66" d="100"/>
          <a:sy n="66" d="100"/>
        </p:scale>
        <p:origin x="-642" y="-462"/>
      </p:cViewPr>
      <p:guideLst>
        <p:guide orient="horz" pos="5348"/>
        <p:guide pos="20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1558" cy="3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3" tIns="48167" rIns="96333" bIns="4816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943" y="0"/>
            <a:ext cx="4431557" cy="3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3" tIns="48167" rIns="96333" bIns="4816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33371"/>
            <a:ext cx="4431558" cy="35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3" tIns="48167" rIns="96333" bIns="4816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943" y="6733371"/>
            <a:ext cx="4431557" cy="35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3" tIns="48167" rIns="96333" bIns="4816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pitchFamily="18" charset="0"/>
              </a:defRPr>
            </a:lvl1pPr>
          </a:lstStyle>
          <a:p>
            <a:fld id="{E1938203-E440-44CA-9F15-4E4DB4F696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15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29267" cy="354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1944" y="0"/>
            <a:ext cx="4429267" cy="354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114CD-90EB-43C0-BFA8-49BD49A156EE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1434" y="3366136"/>
            <a:ext cx="8180632" cy="31889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31170"/>
            <a:ext cx="4429267" cy="354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1944" y="6731170"/>
            <a:ext cx="4429267" cy="354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8B76-DBEA-487B-9087-FA160BCE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6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0100" y="531813"/>
            <a:ext cx="35433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B76-DBEA-487B-9087-FA160BCE53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1911"/>
            <a:ext cx="10881360" cy="2058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1"/>
            <a:ext cx="8961120" cy="2454153"/>
          </a:xfrm>
        </p:spPr>
        <p:txBody>
          <a:bodyPr/>
          <a:lstStyle>
            <a:lvl1pPr marL="0" indent="0" algn="ctr">
              <a:buNone/>
              <a:defRPr/>
            </a:lvl1pPr>
            <a:lvl2pPr marL="610956" indent="0" algn="ctr">
              <a:buNone/>
              <a:defRPr/>
            </a:lvl2pPr>
            <a:lvl3pPr marL="1221913" indent="0" algn="ctr">
              <a:buNone/>
              <a:defRPr/>
            </a:lvl3pPr>
            <a:lvl4pPr marL="1832869" indent="0" algn="ctr">
              <a:buNone/>
              <a:defRPr/>
            </a:lvl4pPr>
            <a:lvl5pPr marL="2443825" indent="0" algn="ctr">
              <a:buNone/>
              <a:defRPr/>
            </a:lvl5pPr>
            <a:lvl6pPr marL="3054782" indent="0" algn="ctr">
              <a:buNone/>
              <a:defRPr/>
            </a:lvl6pPr>
            <a:lvl7pPr marL="3665738" indent="0" algn="ctr">
              <a:buNone/>
              <a:defRPr/>
            </a:lvl7pPr>
            <a:lvl8pPr marL="4276695" indent="0" algn="ctr">
              <a:buNone/>
              <a:defRPr/>
            </a:lvl8pPr>
            <a:lvl9pPr marL="48876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D44-73EA-4ABD-9B09-222D2BD7235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66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DC53-E8A5-4252-B731-A8FEDF58191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04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2" y="853953"/>
            <a:ext cx="2720340" cy="7680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2" y="853953"/>
            <a:ext cx="7876540" cy="7680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E0BA-C8CE-42B4-8988-ABF84ADEBF1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27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853953"/>
            <a:ext cx="1088136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60120" y="2774193"/>
            <a:ext cx="5298440" cy="57607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3040" y="2774193"/>
            <a:ext cx="5298440" cy="5760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0120" y="8747248"/>
            <a:ext cx="2667000" cy="64008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747248"/>
            <a:ext cx="4053840" cy="64008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747248"/>
            <a:ext cx="2667000" cy="640080"/>
          </a:xfrm>
        </p:spPr>
        <p:txBody>
          <a:bodyPr/>
          <a:lstStyle>
            <a:lvl1pPr>
              <a:defRPr/>
            </a:lvl1pPr>
          </a:lstStyle>
          <a:p>
            <a:fld id="{1E7FE123-1A1D-4F5F-9A15-098D7CD555C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03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0BF70-5456-455E-9B60-73952D81A9D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6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97" y="6170003"/>
            <a:ext cx="10881360" cy="190639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97" y="4069741"/>
            <a:ext cx="10881360" cy="2100262"/>
          </a:xfrm>
        </p:spPr>
        <p:txBody>
          <a:bodyPr anchor="b"/>
          <a:lstStyle>
            <a:lvl1pPr marL="0" indent="0">
              <a:buNone/>
              <a:defRPr sz="2700"/>
            </a:lvl1pPr>
            <a:lvl2pPr marL="610956" indent="0">
              <a:buNone/>
              <a:defRPr sz="2400"/>
            </a:lvl2pPr>
            <a:lvl3pPr marL="1221913" indent="0">
              <a:buNone/>
              <a:defRPr sz="2100"/>
            </a:lvl3pPr>
            <a:lvl4pPr marL="1832869" indent="0">
              <a:buNone/>
              <a:defRPr sz="1900"/>
            </a:lvl4pPr>
            <a:lvl5pPr marL="2443825" indent="0">
              <a:buNone/>
              <a:defRPr sz="1900"/>
            </a:lvl5pPr>
            <a:lvl6pPr marL="3054782" indent="0">
              <a:buNone/>
              <a:defRPr sz="1900"/>
            </a:lvl6pPr>
            <a:lvl7pPr marL="3665738" indent="0">
              <a:buNone/>
              <a:defRPr sz="1900"/>
            </a:lvl7pPr>
            <a:lvl8pPr marL="4276695" indent="0">
              <a:buNone/>
              <a:defRPr sz="1900"/>
            </a:lvl8pPr>
            <a:lvl9pPr marL="4887651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CD039-A59A-4135-B119-839C4B06B0F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5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774193"/>
            <a:ext cx="5298440" cy="5760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3040" y="2774193"/>
            <a:ext cx="5298440" cy="5760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0462-27BA-4C22-A2D3-3984C0BE012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20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66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501"/>
            <a:ext cx="5657004" cy="89549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996"/>
            <a:ext cx="5657004" cy="55314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4519" y="2149501"/>
            <a:ext cx="5657003" cy="89549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4519" y="3044996"/>
            <a:ext cx="5657003" cy="55314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B055-B0AC-48AB-8E6F-5F78297126C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AABA-6A7D-45EE-98A7-B1FC5674433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25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64EE2-21AE-4B4E-98D0-54967D3C1EF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63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1587"/>
            <a:ext cx="4210897" cy="16278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381586"/>
            <a:ext cx="7156449" cy="819487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482"/>
            <a:ext cx="4210897" cy="6566975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3604-6582-4DD7-A727-7D491D1B0BE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944" y="6720840"/>
            <a:ext cx="7680960" cy="79394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944" y="858569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944" y="7514785"/>
            <a:ext cx="7680960" cy="1126295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6751E-0674-47E1-ADBC-0F6F457C8C1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11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953"/>
            <a:ext cx="1088136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851" tIns="55426" rIns="110851" bIns="55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4193"/>
            <a:ext cx="1088136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851" tIns="55426" rIns="110851" bIns="55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248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851" tIns="55426" rIns="110851" bIns="55426" numCol="1" anchor="t" anchorCtr="0" compatLnSpc="1">
            <a:prstTxWarp prst="textNoShape">
              <a:avLst/>
            </a:prstTxWarp>
          </a:bodyPr>
          <a:lstStyle>
            <a:lvl1pPr defTabSz="1109480">
              <a:defRPr sz="17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248"/>
            <a:ext cx="405384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851" tIns="55426" rIns="110851" bIns="55426" numCol="1" anchor="t" anchorCtr="0" compatLnSpc="1">
            <a:prstTxWarp prst="textNoShape">
              <a:avLst/>
            </a:prstTxWarp>
          </a:bodyPr>
          <a:lstStyle>
            <a:lvl1pPr algn="ctr" defTabSz="1109480">
              <a:defRPr sz="17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248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851" tIns="55426" rIns="110851" bIns="55426" numCol="1" anchor="t" anchorCtr="0" compatLnSpc="1">
            <a:prstTxWarp prst="textNoShape">
              <a:avLst/>
            </a:prstTxWarp>
          </a:bodyPr>
          <a:lstStyle>
            <a:lvl1pPr algn="r" defTabSz="1109480">
              <a:defRPr sz="1700">
                <a:latin typeface="+mn-lt"/>
              </a:defRPr>
            </a:lvl1pPr>
          </a:lstStyle>
          <a:p>
            <a:fld id="{2B338409-8909-4966-88F4-EDACE0AB3115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2pPr>
      <a:lvl3pPr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3pPr>
      <a:lvl4pPr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4pPr>
      <a:lvl5pPr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5pPr>
      <a:lvl6pPr marL="610956"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6pPr>
      <a:lvl7pPr marL="1221913"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7pPr>
      <a:lvl8pPr marL="1832869"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8pPr>
      <a:lvl9pPr marL="2443825" algn="ctr" defTabSz="1109480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" pitchFamily="18" charset="0"/>
        </a:defRPr>
      </a:lvl9pPr>
    </p:titleStyle>
    <p:bodyStyle>
      <a:lvl1pPr marL="415790" indent="-415790" algn="l" defTabSz="1109480" rtl="0" fontAlgn="base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1586" indent="-347906" algn="l" defTabSz="1109480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85259" indent="-275779" algn="l" defTabSz="1109480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38938" indent="-275779" algn="l" defTabSz="1109480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94738" indent="-277901" algn="l" defTabSz="110948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105695" indent="-277901" algn="l" defTabSz="110948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716651" indent="-277901" algn="l" defTabSz="110948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327608" indent="-277901" algn="l" defTabSz="110948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938564" indent="-277901" algn="l" defTabSz="110948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2052"/>
          <p:cNvSpPr/>
          <p:nvPr/>
        </p:nvSpPr>
        <p:spPr bwMode="auto">
          <a:xfrm>
            <a:off x="10810240" y="10671160"/>
            <a:ext cx="5547360" cy="569661"/>
          </a:xfrm>
          <a:custGeom>
            <a:avLst/>
            <a:gdLst>
              <a:gd name="connsiteX0" fmla="*/ 0 w 2971800"/>
              <a:gd name="connsiteY0" fmla="*/ 439123 h 821774"/>
              <a:gd name="connsiteX1" fmla="*/ 704850 w 2971800"/>
              <a:gd name="connsiteY1" fmla="*/ 820123 h 821774"/>
              <a:gd name="connsiteX2" fmla="*/ 1257300 w 2971800"/>
              <a:gd name="connsiteY2" fmla="*/ 553423 h 821774"/>
              <a:gd name="connsiteX3" fmla="*/ 1657350 w 2971800"/>
              <a:gd name="connsiteY3" fmla="*/ 973 h 821774"/>
              <a:gd name="connsiteX4" fmla="*/ 2971800 w 2971800"/>
              <a:gd name="connsiteY4" fmla="*/ 420073 h 8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821774">
                <a:moveTo>
                  <a:pt x="0" y="439123"/>
                </a:moveTo>
                <a:cubicBezTo>
                  <a:pt x="247650" y="620098"/>
                  <a:pt x="495300" y="801073"/>
                  <a:pt x="704850" y="820123"/>
                </a:cubicBezTo>
                <a:cubicBezTo>
                  <a:pt x="914400" y="839173"/>
                  <a:pt x="1098550" y="689948"/>
                  <a:pt x="1257300" y="553423"/>
                </a:cubicBezTo>
                <a:cubicBezTo>
                  <a:pt x="1416050" y="416898"/>
                  <a:pt x="1371600" y="23198"/>
                  <a:pt x="1657350" y="973"/>
                </a:cubicBezTo>
                <a:cubicBezTo>
                  <a:pt x="1943100" y="-21252"/>
                  <a:pt x="2755900" y="343873"/>
                  <a:pt x="2971800" y="420073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1" tIns="61096" rIns="122191" bIns="610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277901">
              <a:tabLst>
                <a:tab pos="0" algn="l"/>
                <a:tab pos="277901" algn="l"/>
                <a:tab pos="345785" algn="l"/>
              </a:tabLs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12801600" cy="9601200"/>
            <a:chOff x="0" y="0"/>
            <a:chExt cx="12801600" cy="9601200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0"/>
              <a:ext cx="12801600" cy="9601200"/>
              <a:chOff x="0" y="0"/>
              <a:chExt cx="12801600" cy="9601200"/>
            </a:xfrm>
          </p:grpSpPr>
          <p:grpSp>
            <p:nvGrpSpPr>
              <p:cNvPr id="2079" name="Group 2078"/>
              <p:cNvGrpSpPr/>
              <p:nvPr/>
            </p:nvGrpSpPr>
            <p:grpSpPr>
              <a:xfrm>
                <a:off x="0" y="0"/>
                <a:ext cx="12801600" cy="9601200"/>
                <a:chOff x="0" y="0"/>
                <a:chExt cx="12801600" cy="9601200"/>
              </a:xfrm>
            </p:grpSpPr>
            <p:grpSp>
              <p:nvGrpSpPr>
                <p:cNvPr id="2078" name="Group 2077"/>
                <p:cNvGrpSpPr/>
                <p:nvPr/>
              </p:nvGrpSpPr>
              <p:grpSpPr>
                <a:xfrm>
                  <a:off x="0" y="0"/>
                  <a:ext cx="12801600" cy="9601200"/>
                  <a:chOff x="0" y="0"/>
                  <a:chExt cx="12801600" cy="9601200"/>
                </a:xfrm>
              </p:grpSpPr>
              <p:sp>
                <p:nvSpPr>
                  <p:cNvPr id="2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801600" cy="96012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  <a:extLst/>
                </p:spPr>
                <p:txBody>
                  <a:bodyPr wrap="none" lIns="122191" tIns="61096" rIns="122191" bIns="61096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1837658" y="73856"/>
                    <a:ext cx="420991" cy="801052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2191" tIns="61096" rIns="122191" bIns="61096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277901">
                      <a:tabLst>
                        <a:tab pos="0" algn="l"/>
                        <a:tab pos="277901" algn="l"/>
                        <a:tab pos="345785" algn="l"/>
                      </a:tabLs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5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14071" y="0"/>
                    <a:ext cx="2630673" cy="2819400"/>
                  </a:xfrm>
                  <a:prstGeom prst="rect">
                    <a:avLst/>
                  </a:prstGeom>
                  <a:solidFill>
                    <a:srgbClr val="FFC800"/>
                  </a:solidFill>
                  <a:ln>
                    <a:noFill/>
                  </a:ln>
                  <a:effectLst/>
                  <a:extLst/>
                </p:spPr>
                <p:txBody>
                  <a:bodyPr wrap="none" lIns="122191" tIns="61096" rIns="122191" bIns="61096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6753" y="2860812"/>
                    <a:ext cx="12464847" cy="658798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2" name="Rectangle 8"/>
                <p:cNvSpPr>
                  <a:spLocks noChangeArrowheads="1"/>
                </p:cNvSpPr>
                <p:nvPr/>
              </p:nvSpPr>
              <p:spPr bwMode="auto">
                <a:xfrm>
                  <a:off x="12534900" y="0"/>
                  <a:ext cx="266700" cy="9601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lIns="122191" tIns="61096" rIns="122191" bIns="61096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297754" y="2860812"/>
                <a:ext cx="12370496" cy="2855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122191" tIns="61096" rIns="122191" bIns="61096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297754" y="9144000"/>
                <a:ext cx="12275246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122191" tIns="61096" rIns="122191" bIns="61096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19617" y="0"/>
              <a:ext cx="2652183" cy="2860812"/>
              <a:chOff x="381000" y="0"/>
              <a:chExt cx="2652183" cy="286081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783" y="0"/>
                <a:ext cx="2113049" cy="1475601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766335" y="1242581"/>
                <a:ext cx="2038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F2364"/>
                    </a:solidFill>
                    <a:latin typeface="Arial" pitchFamily="34" charset="0"/>
                    <a:cs typeface="Arial" pitchFamily="34" charset="0"/>
                  </a:rPr>
                  <a:t>Technology with Vision</a:t>
                </a:r>
              </a:p>
            </p:txBody>
          </p: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334399"/>
                <a:ext cx="2652183" cy="526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57199" y="5486400"/>
            <a:ext cx="4038601" cy="1066800"/>
            <a:chOff x="457199" y="5486400"/>
            <a:chExt cx="4038601" cy="1066800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3200400" y="5715000"/>
              <a:ext cx="0" cy="836999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198133" y="6551998"/>
              <a:ext cx="1297667" cy="1202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2740977" y="5715000"/>
              <a:ext cx="457156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457199" y="5486400"/>
              <a:ext cx="2377023" cy="553998"/>
              <a:chOff x="457199" y="5486400"/>
              <a:chExt cx="2377023" cy="553998"/>
            </a:xfrm>
          </p:grpSpPr>
          <p:sp>
            <p:nvSpPr>
              <p:cNvPr id="2063" name="Rounded Rectangle 2062"/>
              <p:cNvSpPr/>
              <p:nvPr/>
            </p:nvSpPr>
            <p:spPr bwMode="auto">
              <a:xfrm>
                <a:off x="503677" y="5486400"/>
                <a:ext cx="2237300" cy="5334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1" name="TextBox 2070"/>
              <p:cNvSpPr txBox="1"/>
              <p:nvPr/>
            </p:nvSpPr>
            <p:spPr>
              <a:xfrm>
                <a:off x="457199" y="5486400"/>
                <a:ext cx="237702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FOUND OF EMBEDDED SYSTEMS 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2515871" y="3884998"/>
            <a:ext cx="2513329" cy="1467630"/>
            <a:chOff x="2515871" y="3884998"/>
            <a:chExt cx="2513329" cy="1467630"/>
          </a:xfrm>
        </p:grpSpPr>
        <p:cxnSp>
          <p:nvCxnSpPr>
            <p:cNvPr id="104" name="Straight Connector 103"/>
            <p:cNvCxnSpPr/>
            <p:nvPr/>
          </p:nvCxnSpPr>
          <p:spPr bwMode="auto">
            <a:xfrm flipV="1">
              <a:off x="5029200" y="4098387"/>
              <a:ext cx="0" cy="1254241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4569777" y="4098387"/>
              <a:ext cx="457156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2515871" y="3884998"/>
              <a:ext cx="2053906" cy="562291"/>
              <a:chOff x="687071" y="5257800"/>
              <a:chExt cx="2053906" cy="562291"/>
            </a:xfrm>
          </p:grpSpPr>
          <p:sp>
            <p:nvSpPr>
              <p:cNvPr id="111" name="Rounded Rectangle 110"/>
              <p:cNvSpPr/>
              <p:nvPr/>
            </p:nvSpPr>
            <p:spPr bwMode="auto">
              <a:xfrm>
                <a:off x="687071" y="5257800"/>
                <a:ext cx="2053906" cy="5334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62000" y="5266093"/>
                <a:ext cx="1905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DO YOU LIKE C PROGRAMMING 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112020" y="3429000"/>
            <a:ext cx="3031980" cy="1600200"/>
            <a:chOff x="6112020" y="3429000"/>
            <a:chExt cx="3031980" cy="1600200"/>
          </a:xfrm>
        </p:grpSpPr>
        <p:grpSp>
          <p:nvGrpSpPr>
            <p:cNvPr id="8" name="Group 7"/>
            <p:cNvGrpSpPr/>
            <p:nvPr/>
          </p:nvGrpSpPr>
          <p:grpSpPr>
            <a:xfrm>
              <a:off x="6112020" y="3924300"/>
              <a:ext cx="457156" cy="1104900"/>
              <a:chOff x="6112020" y="3924300"/>
              <a:chExt cx="457156" cy="1104900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6112020" y="3924302"/>
                <a:ext cx="0" cy="1104898"/>
              </a:xfrm>
              <a:prstGeom prst="line">
                <a:avLst/>
              </a:prstGeom>
              <a:ln>
                <a:solidFill>
                  <a:srgbClr val="85D4E7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6112020" y="3924300"/>
                <a:ext cx="457156" cy="0"/>
              </a:xfrm>
              <a:prstGeom prst="line">
                <a:avLst/>
              </a:prstGeom>
              <a:ln>
                <a:solidFill>
                  <a:srgbClr val="85D4E7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554470" y="3429000"/>
              <a:ext cx="2589530" cy="784830"/>
              <a:chOff x="6554470" y="3429000"/>
              <a:chExt cx="2589530" cy="784830"/>
            </a:xfrm>
          </p:grpSpPr>
          <p:sp>
            <p:nvSpPr>
              <p:cNvPr id="118" name="Rounded Rectangle 117"/>
              <p:cNvSpPr/>
              <p:nvPr/>
            </p:nvSpPr>
            <p:spPr bwMode="auto">
              <a:xfrm>
                <a:off x="6554470" y="3429000"/>
                <a:ext cx="2589530" cy="7620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629400" y="3429000"/>
                <a:ext cx="24384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DO YOU LIKE WORKING WITH SENSORS AND ACTUATORS?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543800" y="4267200"/>
            <a:ext cx="4673940" cy="1143000"/>
            <a:chOff x="7543800" y="4267200"/>
            <a:chExt cx="4673940" cy="1143000"/>
          </a:xfrm>
        </p:grpSpPr>
        <p:cxnSp>
          <p:nvCxnSpPr>
            <p:cNvPr id="125" name="Straight Connector 124"/>
            <p:cNvCxnSpPr/>
            <p:nvPr/>
          </p:nvCxnSpPr>
          <p:spPr bwMode="auto">
            <a:xfrm flipV="1">
              <a:off x="8039576" y="4647000"/>
              <a:ext cx="0" cy="76320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>
              <a:off x="8039576" y="4646998"/>
              <a:ext cx="1523956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372600" y="4267200"/>
              <a:ext cx="2845140" cy="784830"/>
              <a:chOff x="9372600" y="4267200"/>
              <a:chExt cx="2845140" cy="784830"/>
            </a:xfrm>
          </p:grpSpPr>
          <p:sp>
            <p:nvSpPr>
              <p:cNvPr id="130" name="Rounded Rectangle 129"/>
              <p:cNvSpPr/>
              <p:nvPr/>
            </p:nvSpPr>
            <p:spPr bwMode="auto">
              <a:xfrm>
                <a:off x="9548826" y="4267200"/>
                <a:ext cx="2414574" cy="774531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9372600" y="4267200"/>
                <a:ext cx="284514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DO YOU LIKE WORKING WITH MICROCONTROLLERS?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  <p:cxnSp>
          <p:nvCxnSpPr>
            <p:cNvPr id="132" name="Straight Connector 131"/>
            <p:cNvCxnSpPr/>
            <p:nvPr/>
          </p:nvCxnSpPr>
          <p:spPr bwMode="auto">
            <a:xfrm>
              <a:off x="7543800" y="5410200"/>
              <a:ext cx="495776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9287906" y="5617547"/>
            <a:ext cx="3132694" cy="1011853"/>
            <a:chOff x="9287906" y="5617547"/>
            <a:chExt cx="3132694" cy="1011853"/>
          </a:xfrm>
        </p:grpSpPr>
        <p:grpSp>
          <p:nvGrpSpPr>
            <p:cNvPr id="140" name="Group 139"/>
            <p:cNvGrpSpPr/>
            <p:nvPr/>
          </p:nvGrpSpPr>
          <p:grpSpPr>
            <a:xfrm>
              <a:off x="10214294" y="5617547"/>
              <a:ext cx="2206306" cy="553998"/>
              <a:chOff x="610871" y="5257800"/>
              <a:chExt cx="2206306" cy="553998"/>
            </a:xfrm>
          </p:grpSpPr>
          <p:sp>
            <p:nvSpPr>
              <p:cNvPr id="141" name="Rounded Rectangle 140"/>
              <p:cNvSpPr/>
              <p:nvPr/>
            </p:nvSpPr>
            <p:spPr bwMode="auto">
              <a:xfrm>
                <a:off x="687071" y="5257800"/>
                <a:ext cx="2053906" cy="5334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10871" y="5257800"/>
                <a:ext cx="22063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DO YOU WANT TO DO SOMETHING NEW?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 bwMode="auto">
            <a:xfrm>
              <a:off x="9296400" y="5866200"/>
              <a:ext cx="994094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9287906" y="5866200"/>
              <a:ext cx="0" cy="76320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839178" y="7467600"/>
            <a:ext cx="2953579" cy="1316325"/>
            <a:chOff x="8839178" y="7467600"/>
            <a:chExt cx="2953579" cy="1316325"/>
          </a:xfrm>
        </p:grpSpPr>
        <p:grpSp>
          <p:nvGrpSpPr>
            <p:cNvPr id="143" name="Group 142"/>
            <p:cNvGrpSpPr/>
            <p:nvPr/>
          </p:nvGrpSpPr>
          <p:grpSpPr>
            <a:xfrm>
              <a:off x="9738851" y="8219301"/>
              <a:ext cx="2053906" cy="564624"/>
              <a:chOff x="687071" y="5257800"/>
              <a:chExt cx="2053906" cy="564624"/>
            </a:xfrm>
          </p:grpSpPr>
          <p:sp>
            <p:nvSpPr>
              <p:cNvPr id="144" name="Rounded Rectangle 143"/>
              <p:cNvSpPr/>
              <p:nvPr/>
            </p:nvSpPr>
            <p:spPr bwMode="auto">
              <a:xfrm>
                <a:off x="687071" y="5257800"/>
                <a:ext cx="2053906" cy="5334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67747" y="5268426"/>
                <a:ext cx="16925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DO YOU LIKE COMPETITION?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 bwMode="auto">
            <a:xfrm>
              <a:off x="8839178" y="8486001"/>
              <a:ext cx="878069" cy="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 flipV="1">
              <a:off x="8839178" y="7467600"/>
              <a:ext cx="0" cy="1012584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41797" y="6781800"/>
            <a:ext cx="3606116" cy="2010489"/>
            <a:chOff x="2741797" y="6781800"/>
            <a:chExt cx="3606116" cy="2010489"/>
          </a:xfrm>
        </p:grpSpPr>
        <p:grpSp>
          <p:nvGrpSpPr>
            <p:cNvPr id="10" name="Group 9"/>
            <p:cNvGrpSpPr/>
            <p:nvPr/>
          </p:nvGrpSpPr>
          <p:grpSpPr>
            <a:xfrm>
              <a:off x="2741797" y="8229600"/>
              <a:ext cx="2439804" cy="562689"/>
              <a:chOff x="2741797" y="8229600"/>
              <a:chExt cx="2439804" cy="562689"/>
            </a:xfrm>
          </p:grpSpPr>
          <p:sp>
            <p:nvSpPr>
              <p:cNvPr id="147" name="Rounded Rectangle 146"/>
              <p:cNvSpPr/>
              <p:nvPr/>
            </p:nvSpPr>
            <p:spPr bwMode="auto">
              <a:xfrm>
                <a:off x="2834222" y="8229600"/>
                <a:ext cx="2267684" cy="533400"/>
              </a:xfrm>
              <a:prstGeom prst="roundRect">
                <a:avLst>
                  <a:gd name="adj" fmla="val 11906"/>
                </a:avLst>
              </a:prstGeom>
              <a:solidFill>
                <a:srgbClr val="85D4E7">
                  <a:alpha val="14000"/>
                </a:srgbClr>
              </a:solidFill>
              <a:ln w="28575">
                <a:solidFill>
                  <a:srgbClr val="42BDDA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207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  <a:tab pos="207963" algn="l"/>
                    <a:tab pos="258763" algn="l"/>
                  </a:tabLst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741797" y="8238291"/>
                <a:ext cx="24398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0F2364"/>
                    </a:solidFill>
                  </a:rPr>
                  <a:t>ARE YOU IN  A MOOD     FOR </a:t>
                </a:r>
                <a:r>
                  <a:rPr lang="en-US" sz="1500" b="1" dirty="0">
                    <a:solidFill>
                      <a:srgbClr val="0F2364"/>
                    </a:solidFill>
                  </a:rPr>
                  <a:t>A</a:t>
                </a:r>
                <a:r>
                  <a:rPr lang="en-US" sz="1500" b="1" dirty="0" smtClean="0">
                    <a:solidFill>
                      <a:srgbClr val="0F2364"/>
                    </a:solidFill>
                  </a:rPr>
                  <a:t> CHALLENGE ?</a:t>
                </a:r>
                <a:endParaRPr lang="en-US" sz="1500" b="1" dirty="0">
                  <a:solidFill>
                    <a:srgbClr val="0F2364"/>
                  </a:solidFill>
                </a:endParaRPr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 bwMode="auto">
            <a:xfrm>
              <a:off x="5101906" y="8476173"/>
              <a:ext cx="1246007" cy="4011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flipV="1">
              <a:off x="6324600" y="6781800"/>
              <a:ext cx="0" cy="1676400"/>
            </a:xfrm>
            <a:prstGeom prst="line">
              <a:avLst/>
            </a:prstGeom>
            <a:ln>
              <a:solidFill>
                <a:srgbClr val="85D4E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3901609" y="152400"/>
            <a:ext cx="790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F2364"/>
                </a:solidFill>
                <a:latin typeface="Aharoni" pitchFamily="2" charset="-79"/>
                <a:cs typeface="Aharoni" pitchFamily="2" charset="-79"/>
              </a:rPr>
              <a:t>HELLA CONTEST</a:t>
            </a:r>
            <a:endParaRPr lang="en-US" sz="8000" b="1" dirty="0">
              <a:solidFill>
                <a:srgbClr val="0F236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257800" y="1600200"/>
            <a:ext cx="531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F2364"/>
                </a:solidFill>
              </a:rPr>
              <a:t>REGISTRATION PERIOD: 11 – 29 MARCH</a:t>
            </a:r>
            <a:endParaRPr lang="en-US" sz="2000" b="1" dirty="0">
              <a:solidFill>
                <a:srgbClr val="0F2364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72000" y="2362200"/>
            <a:ext cx="6788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F2364"/>
                </a:solidFill>
              </a:rPr>
              <a:t>For more information and registration rules visit us at: </a:t>
            </a:r>
            <a:endParaRPr lang="en-US" sz="1600" dirty="0" smtClean="0">
              <a:solidFill>
                <a:srgbClr val="0F2364"/>
              </a:solidFill>
            </a:endParaRPr>
          </a:p>
          <a:p>
            <a:pPr algn="ctr"/>
            <a:r>
              <a:rPr lang="en-US" sz="1000" dirty="0" smtClean="0">
                <a:solidFill>
                  <a:srgbClr val="0F2364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F2364"/>
                </a:solidFill>
              </a:rPr>
              <a:t>http</a:t>
            </a:r>
            <a:r>
              <a:rPr lang="en-US" sz="1800" b="1" dirty="0">
                <a:solidFill>
                  <a:srgbClr val="0F2364"/>
                </a:solidFill>
              </a:rPr>
              <a:t>://ace.ucv.ro//avizier/stiri/index.php?id=120</a:t>
            </a:r>
            <a:endParaRPr lang="en-US" sz="1800" b="1" dirty="0">
              <a:solidFill>
                <a:srgbClr val="0F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207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0" algn="l"/>
            <a:tab pos="207963" algn="l"/>
            <a:tab pos="258763" algn="l"/>
          </a:tabLst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207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0" algn="l"/>
            <a:tab pos="207963" algn="l"/>
            <a:tab pos="258763" algn="l"/>
          </a:tabLst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78</Words>
  <Application>Microsoft Office PowerPoint</Application>
  <PresentationFormat>A3 Paper (297x420 mm)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Standarddesign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radumi1</dc:creator>
  <cp:lastModifiedBy>Raducu, Mihai George</cp:lastModifiedBy>
  <cp:revision>181</cp:revision>
  <dcterms:created xsi:type="dcterms:W3CDTF">2006-07-07T11:36:39Z</dcterms:created>
  <dcterms:modified xsi:type="dcterms:W3CDTF">2013-03-08T11:41:42Z</dcterms:modified>
</cp:coreProperties>
</file>